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3701A3-35C3-4A3C-AE17-94B55F3DDCDA}" type="datetimeFigureOut">
              <a:rPr lang="es-CO" smtClean="0"/>
              <a:t>23/03/2019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33F93E-B4BA-4FE1-A5B4-DA209FB00BEF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84296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/>
              <a:t>Lenguaje orientado a objetos.</a:t>
            </a:r>
            <a:br>
              <a:rPr lang="es-CO" sz="2400" dirty="0"/>
            </a:br>
            <a:endParaRPr lang="es-CO" sz="2400" dirty="0"/>
          </a:p>
          <a:p>
            <a:r>
              <a:rPr lang="es-CO" sz="2400" b="1" dirty="0"/>
              <a:t>Bytecode:</a:t>
            </a:r>
            <a:r>
              <a:rPr lang="es-CO" sz="2400" dirty="0"/>
              <a:t> Compilación e Interpretación. (Los Bytecode se crean cuando se hace la compilación del programa)</a:t>
            </a:r>
          </a:p>
          <a:p>
            <a:endParaRPr lang="es-CO" sz="2400" b="1" dirty="0"/>
          </a:p>
          <a:p>
            <a:r>
              <a:rPr lang="es-CO" sz="2400" b="1" u="sng" dirty="0"/>
              <a:t>Directorio</a:t>
            </a:r>
          </a:p>
          <a:p>
            <a:r>
              <a:rPr lang="es-CO" sz="2400" dirty="0"/>
              <a:t>C:\java</a:t>
            </a:r>
          </a:p>
          <a:p>
            <a:r>
              <a:rPr lang="es-CO" sz="2400" dirty="0"/>
              <a:t>	java\</a:t>
            </a:r>
            <a:r>
              <a:rPr lang="es-CO" sz="2400" dirty="0" err="1"/>
              <a:t>Bin</a:t>
            </a:r>
            <a:r>
              <a:rPr lang="es-CO" sz="2400" dirty="0"/>
              <a:t>: </a:t>
            </a:r>
          </a:p>
          <a:p>
            <a:r>
              <a:rPr lang="es-CO" sz="2400" dirty="0"/>
              <a:t>	Archivos ejecutables,</a:t>
            </a:r>
          </a:p>
          <a:p>
            <a:r>
              <a:rPr lang="es-CO" sz="2400" dirty="0"/>
              <a:t>	Directorios,</a:t>
            </a:r>
          </a:p>
          <a:p>
            <a:r>
              <a:rPr lang="es-CO" sz="2400" dirty="0"/>
              <a:t>	Visores</a:t>
            </a:r>
          </a:p>
          <a:p>
            <a:r>
              <a:rPr lang="es-CO" sz="2400" dirty="0"/>
              <a:t>	Compiladores y depuradores</a:t>
            </a:r>
          </a:p>
          <a:p>
            <a:endParaRPr lang="es-CO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1965790"/>
            <a:ext cx="8572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PALABRAS CLAVES:</a:t>
            </a:r>
          </a:p>
          <a:p>
            <a:endParaRPr lang="es-CO" sz="2400" b="1" dirty="0"/>
          </a:p>
          <a:p>
            <a:r>
              <a:rPr lang="es-CO" sz="2400" dirty="0" err="1"/>
              <a:t>Abstract</a:t>
            </a:r>
            <a:r>
              <a:rPr lang="es-CO" sz="2400" dirty="0"/>
              <a:t>, </a:t>
            </a:r>
            <a:r>
              <a:rPr lang="es-CO" sz="2400" dirty="0" err="1"/>
              <a:t>boolean</a:t>
            </a:r>
            <a:r>
              <a:rPr lang="es-CO" sz="2400" dirty="0"/>
              <a:t>, break, byte, </a:t>
            </a:r>
            <a:r>
              <a:rPr lang="es-CO" sz="2400" dirty="0" err="1"/>
              <a:t>byvalue</a:t>
            </a:r>
            <a:r>
              <a:rPr lang="es-CO" sz="2400" dirty="0"/>
              <a:t>, case, catch, </a:t>
            </a:r>
            <a:r>
              <a:rPr lang="es-CO" sz="2400" dirty="0" err="1"/>
              <a:t>char</a:t>
            </a:r>
            <a:r>
              <a:rPr lang="es-CO" sz="2400" dirty="0"/>
              <a:t>, </a:t>
            </a:r>
            <a:r>
              <a:rPr lang="es-CO" sz="2400" dirty="0" err="1"/>
              <a:t>class</a:t>
            </a:r>
            <a:r>
              <a:rPr lang="es-CO" sz="2400" dirty="0"/>
              <a:t>, </a:t>
            </a:r>
            <a:r>
              <a:rPr lang="es-CO" sz="2400" dirty="0" err="1"/>
              <a:t>const</a:t>
            </a:r>
            <a:r>
              <a:rPr lang="es-CO" sz="2400" dirty="0"/>
              <a:t>, </a:t>
            </a:r>
            <a:r>
              <a:rPr lang="es-CO" sz="2400" dirty="0" err="1"/>
              <a:t>continue</a:t>
            </a:r>
            <a:r>
              <a:rPr lang="es-CO" sz="2400" dirty="0"/>
              <a:t>, default, do, </a:t>
            </a:r>
            <a:r>
              <a:rPr lang="es-CO" sz="2400" dirty="0" err="1"/>
              <a:t>double</a:t>
            </a:r>
            <a:r>
              <a:rPr lang="es-CO" sz="2400" dirty="0"/>
              <a:t>, </a:t>
            </a:r>
            <a:r>
              <a:rPr lang="es-CO" sz="2400" dirty="0" err="1"/>
              <a:t>else</a:t>
            </a:r>
            <a:r>
              <a:rPr lang="es-CO" sz="2400" dirty="0"/>
              <a:t>, </a:t>
            </a:r>
            <a:r>
              <a:rPr lang="es-CO" sz="2400" dirty="0" err="1"/>
              <a:t>extends</a:t>
            </a:r>
            <a:r>
              <a:rPr lang="es-CO" sz="2400" dirty="0"/>
              <a:t>, false, final, </a:t>
            </a:r>
            <a:r>
              <a:rPr lang="es-CO" sz="2400" dirty="0" err="1"/>
              <a:t>finally</a:t>
            </a:r>
            <a:r>
              <a:rPr lang="es-CO" sz="2400" dirty="0"/>
              <a:t>, </a:t>
            </a:r>
            <a:r>
              <a:rPr lang="es-CO" sz="2400" dirty="0" err="1"/>
              <a:t>float</a:t>
            </a:r>
            <a:r>
              <a:rPr lang="es-CO" sz="2400" dirty="0"/>
              <a:t>, </a:t>
            </a:r>
            <a:r>
              <a:rPr lang="es-CO" sz="2400" dirty="0" err="1"/>
              <a:t>goto</a:t>
            </a:r>
            <a:r>
              <a:rPr lang="es-CO" sz="2400" dirty="0"/>
              <a:t>, </a:t>
            </a:r>
            <a:r>
              <a:rPr lang="es-CO" sz="2400" dirty="0" err="1"/>
              <a:t>if</a:t>
            </a:r>
            <a:r>
              <a:rPr lang="es-CO" sz="2400" dirty="0"/>
              <a:t>, </a:t>
            </a:r>
            <a:r>
              <a:rPr lang="es-CO" sz="2400" dirty="0" err="1"/>
              <a:t>implements</a:t>
            </a:r>
            <a:r>
              <a:rPr lang="es-CO" sz="2400" dirty="0"/>
              <a:t>, </a:t>
            </a:r>
            <a:r>
              <a:rPr lang="es-CO" sz="2400" dirty="0" err="1"/>
              <a:t>import</a:t>
            </a:r>
            <a:r>
              <a:rPr lang="es-CO" sz="2400" dirty="0"/>
              <a:t>, </a:t>
            </a:r>
            <a:r>
              <a:rPr lang="es-CO" sz="2400" dirty="0" err="1"/>
              <a:t>instanceof</a:t>
            </a:r>
            <a:r>
              <a:rPr lang="es-CO" sz="2400" dirty="0"/>
              <a:t>, </a:t>
            </a:r>
            <a:r>
              <a:rPr lang="es-CO" sz="2400" dirty="0" err="1"/>
              <a:t>int</a:t>
            </a:r>
            <a:r>
              <a:rPr lang="es-CO" sz="2400" dirty="0"/>
              <a:t>, interface, </a:t>
            </a:r>
            <a:r>
              <a:rPr lang="es-CO" sz="2400" dirty="0" err="1"/>
              <a:t>long</a:t>
            </a:r>
            <a:r>
              <a:rPr lang="es-CO" sz="2400" dirty="0"/>
              <a:t>, </a:t>
            </a:r>
            <a:r>
              <a:rPr lang="es-CO" sz="2400" dirty="0" err="1"/>
              <a:t>native</a:t>
            </a:r>
            <a:r>
              <a:rPr lang="es-CO" sz="2400" dirty="0"/>
              <a:t>, new, </a:t>
            </a:r>
            <a:r>
              <a:rPr lang="es-CO" sz="2400" dirty="0" err="1"/>
              <a:t>null</a:t>
            </a:r>
            <a:r>
              <a:rPr lang="es-CO" sz="2400" dirty="0"/>
              <a:t>, </a:t>
            </a:r>
            <a:r>
              <a:rPr lang="es-CO" sz="2400" dirty="0" err="1"/>
              <a:t>packege</a:t>
            </a:r>
            <a:r>
              <a:rPr lang="es-CO" sz="2400" dirty="0"/>
              <a:t>, </a:t>
            </a:r>
            <a:r>
              <a:rPr lang="es-CO" sz="2400" dirty="0" err="1"/>
              <a:t>private</a:t>
            </a:r>
            <a:r>
              <a:rPr lang="es-CO" sz="2400" dirty="0"/>
              <a:t>, </a:t>
            </a:r>
            <a:r>
              <a:rPr lang="es-CO" sz="2400" dirty="0" err="1"/>
              <a:t>protected</a:t>
            </a:r>
            <a:r>
              <a:rPr lang="es-CO" sz="2400" dirty="0"/>
              <a:t>, </a:t>
            </a:r>
            <a:r>
              <a:rPr lang="es-CO" sz="2400" dirty="0" err="1"/>
              <a:t>public</a:t>
            </a:r>
            <a:r>
              <a:rPr lang="es-CO" sz="2400" dirty="0"/>
              <a:t>, </a:t>
            </a:r>
            <a:r>
              <a:rPr lang="es-CO" sz="2400" dirty="0" err="1"/>
              <a:t>return</a:t>
            </a:r>
            <a:r>
              <a:rPr lang="es-CO" sz="2400" dirty="0"/>
              <a:t>, short, </a:t>
            </a:r>
            <a:r>
              <a:rPr lang="es-CO" sz="2400" dirty="0" err="1"/>
              <a:t>static</a:t>
            </a:r>
            <a:r>
              <a:rPr lang="es-CO" sz="2400" dirty="0"/>
              <a:t>, </a:t>
            </a:r>
            <a:r>
              <a:rPr lang="es-CO" sz="2400" dirty="0" err="1"/>
              <a:t>super</a:t>
            </a:r>
            <a:r>
              <a:rPr lang="es-CO" sz="2400" dirty="0"/>
              <a:t>, </a:t>
            </a:r>
            <a:r>
              <a:rPr lang="es-CO" sz="2400" dirty="0" err="1"/>
              <a:t>switch</a:t>
            </a:r>
            <a:r>
              <a:rPr lang="es-CO" sz="2400" dirty="0"/>
              <a:t>, true, try, </a:t>
            </a:r>
            <a:r>
              <a:rPr lang="es-CO" sz="2400" dirty="0" err="1"/>
              <a:t>void</a:t>
            </a:r>
            <a:r>
              <a:rPr lang="es-CO" sz="2400" dirty="0"/>
              <a:t>, </a:t>
            </a:r>
            <a:r>
              <a:rPr lang="es-CO" sz="2400" dirty="0" err="1"/>
              <a:t>while</a:t>
            </a:r>
            <a:r>
              <a:rPr lang="es-CO" sz="24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842968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Java C</a:t>
            </a:r>
            <a:r>
              <a:rPr lang="es-CO" sz="2400" dirty="0"/>
              <a:t>:     	Archivo que maneja el Bytecode.</a:t>
            </a:r>
          </a:p>
          <a:p>
            <a:endParaRPr lang="es-CO" sz="2400" dirty="0"/>
          </a:p>
          <a:p>
            <a:r>
              <a:rPr lang="es-CO" sz="2400" b="1" dirty="0"/>
              <a:t>Java H: 	 </a:t>
            </a:r>
            <a:r>
              <a:rPr lang="es-CO" sz="2400" dirty="0"/>
              <a:t>Permite el manejo de los archivos nativos.</a:t>
            </a:r>
          </a:p>
          <a:p>
            <a:endParaRPr lang="es-CO" sz="2400" dirty="0"/>
          </a:p>
          <a:p>
            <a:r>
              <a:rPr lang="es-CO" sz="2400" b="1" dirty="0"/>
              <a:t>Java P: 	 </a:t>
            </a:r>
            <a:r>
              <a:rPr lang="es-CO" sz="2400" dirty="0"/>
              <a:t>Desensamblador. (Encargado de pasar un 			archivo de lenguaje objeto a java fuente. 				Desconvertir. </a:t>
            </a:r>
          </a:p>
          <a:p>
            <a:endParaRPr lang="es-CO" sz="2400" dirty="0"/>
          </a:p>
          <a:p>
            <a:r>
              <a:rPr lang="es-CO" sz="2400" b="1" dirty="0"/>
              <a:t>JDB:     	 </a:t>
            </a:r>
            <a:r>
              <a:rPr lang="es-CO" sz="2400" dirty="0"/>
              <a:t>Depurador. (Verifica si hay instrucciones o 			funciones que no se estén utilizando.  </a:t>
            </a:r>
          </a:p>
          <a:p>
            <a:endParaRPr lang="es-CO" sz="2400" dirty="0"/>
          </a:p>
          <a:p>
            <a:r>
              <a:rPr lang="es-CO" sz="2400" b="1" dirty="0"/>
              <a:t>Java </a:t>
            </a:r>
            <a:r>
              <a:rPr lang="es-CO" sz="2400" b="1" dirty="0" err="1"/>
              <a:t>Doc</a:t>
            </a:r>
            <a:r>
              <a:rPr lang="es-CO" sz="2400" b="1" dirty="0"/>
              <a:t>: 	</a:t>
            </a:r>
            <a:r>
              <a:rPr lang="es-CO" sz="2400" dirty="0"/>
              <a:t>Archivos de documentos.</a:t>
            </a:r>
          </a:p>
          <a:p>
            <a:endParaRPr lang="es-CO" sz="2400" b="1" dirty="0"/>
          </a:p>
          <a:p>
            <a:r>
              <a:rPr lang="es-CO" sz="2400" b="1" dirty="0"/>
              <a:t>Java </a:t>
            </a:r>
            <a:r>
              <a:rPr lang="es-CO" sz="2400" b="1" dirty="0" err="1"/>
              <a:t>Profile</a:t>
            </a:r>
            <a:r>
              <a:rPr lang="es-CO" sz="2400" b="1" dirty="0"/>
              <a:t>:  	</a:t>
            </a:r>
            <a:r>
              <a:rPr lang="es-CO" sz="2400" dirty="0"/>
              <a:t>Tiene las aplicaciones del contexto general de</a:t>
            </a:r>
          </a:p>
          <a:p>
            <a:r>
              <a:rPr lang="es-CO" sz="2400" dirty="0"/>
              <a:t>             	 java</a:t>
            </a:r>
            <a:r>
              <a:rPr lang="es-CO" sz="2400" b="1" dirty="0"/>
              <a:t>.</a:t>
            </a:r>
          </a:p>
          <a:p>
            <a:endParaRPr lang="es-CO" sz="2400" b="1" dirty="0"/>
          </a:p>
          <a:p>
            <a:endParaRPr lang="es-CO" sz="2400" b="1" dirty="0"/>
          </a:p>
          <a:p>
            <a:r>
              <a:rPr lang="es-CO" sz="2400" dirty="0"/>
              <a:t>  </a:t>
            </a:r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1428728" y="1214422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1500166" y="1927214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500166" y="2571744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1500166" y="4070354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1847832" y="5214950"/>
            <a:ext cx="3667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071670" y="5929330"/>
            <a:ext cx="22383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84296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Visores</a:t>
            </a:r>
            <a:r>
              <a:rPr lang="es-CO" sz="2400" dirty="0"/>
              <a:t>:     	Todos los archivos encargados de aplicar el </a:t>
            </a:r>
          </a:p>
          <a:p>
            <a:r>
              <a:rPr lang="es-CO" sz="2400" dirty="0"/>
              <a:t>		 Explorador. </a:t>
            </a:r>
          </a:p>
          <a:p>
            <a:endParaRPr lang="es-CO" sz="2400" dirty="0"/>
          </a:p>
          <a:p>
            <a:r>
              <a:rPr lang="es-CO" sz="2400" b="1" dirty="0"/>
              <a:t>Paquete: 	 </a:t>
            </a:r>
            <a:r>
              <a:rPr lang="es-CO" sz="2400" dirty="0"/>
              <a:t>Agrupan los elementos de java. Agrupador de 			clases.</a:t>
            </a:r>
          </a:p>
          <a:p>
            <a:endParaRPr lang="es-CO" sz="2400" dirty="0"/>
          </a:p>
          <a:p>
            <a:r>
              <a:rPr lang="es-CO" sz="2400" dirty="0"/>
              <a:t>		IO : E/S          Captura de datos</a:t>
            </a:r>
          </a:p>
          <a:p>
            <a:r>
              <a:rPr lang="es-CO" sz="2400" dirty="0"/>
              <a:t>				Almacenamiento</a:t>
            </a:r>
          </a:p>
          <a:p>
            <a:r>
              <a:rPr lang="es-CO" sz="2400" dirty="0"/>
              <a:t>				Salida de información</a:t>
            </a:r>
          </a:p>
          <a:p>
            <a:endParaRPr lang="es-CO" sz="2400" dirty="0"/>
          </a:p>
          <a:p>
            <a:r>
              <a:rPr lang="es-CO" sz="2400" dirty="0"/>
              <a:t>			IO trabaja con las clases:</a:t>
            </a:r>
          </a:p>
          <a:p>
            <a:r>
              <a:rPr lang="es-CO" sz="2400" dirty="0"/>
              <a:t>Permanentes: </a:t>
            </a:r>
            <a:r>
              <a:rPr lang="es-CO" sz="2400" err="1"/>
              <a:t>file</a:t>
            </a:r>
            <a:r>
              <a:rPr lang="es-CO" sz="2400"/>
              <a:t> input </a:t>
            </a:r>
            <a:r>
              <a:rPr lang="es-CO" sz="2400" dirty="0" err="1"/>
              <a:t>Stream</a:t>
            </a:r>
            <a:endParaRPr lang="es-CO" sz="2400" dirty="0"/>
          </a:p>
          <a:p>
            <a:r>
              <a:rPr lang="es-CO" sz="2400" dirty="0"/>
              <a:t>		 </a:t>
            </a:r>
            <a:r>
              <a:rPr lang="es-CO" sz="2400" dirty="0" err="1"/>
              <a:t>file</a:t>
            </a:r>
            <a:r>
              <a:rPr lang="es-CO" sz="2400" dirty="0"/>
              <a:t> </a:t>
            </a:r>
            <a:r>
              <a:rPr lang="es-CO" sz="2400" dirty="0" err="1"/>
              <a:t>out</a:t>
            </a:r>
            <a:r>
              <a:rPr lang="es-CO" sz="2400" dirty="0"/>
              <a:t> </a:t>
            </a:r>
            <a:r>
              <a:rPr lang="es-CO" sz="2400" dirty="0" err="1"/>
              <a:t>Putstream</a:t>
            </a:r>
            <a:endParaRPr lang="es-CO" sz="2400" dirty="0"/>
          </a:p>
          <a:p>
            <a:r>
              <a:rPr lang="es-CO" sz="2400" dirty="0"/>
              <a:t>	(Estos para manejo de archivos)</a:t>
            </a:r>
          </a:p>
          <a:p>
            <a:endParaRPr lang="es-CO" sz="2400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1500166" y="1214422"/>
            <a:ext cx="78581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714480" y="228599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3357554" y="335756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1488594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Temporales : </a:t>
            </a:r>
            <a:r>
              <a:rPr lang="es-CO" sz="2400" dirty="0" err="1"/>
              <a:t>InputStreamReader</a:t>
            </a:r>
            <a:r>
              <a:rPr lang="es-CO" sz="2400" dirty="0"/>
              <a:t>	</a:t>
            </a:r>
          </a:p>
          <a:p>
            <a:r>
              <a:rPr lang="es-CO" sz="2400" dirty="0"/>
              <a:t>	           </a:t>
            </a:r>
            <a:r>
              <a:rPr lang="es-CO" sz="2400" dirty="0" err="1"/>
              <a:t>BufferedReader</a:t>
            </a:r>
            <a:endParaRPr lang="es-CO" sz="2400" dirty="0"/>
          </a:p>
          <a:p>
            <a:endParaRPr lang="es-CO" sz="2400" dirty="0"/>
          </a:p>
          <a:p>
            <a:r>
              <a:rPr lang="es-CO" sz="2400" dirty="0"/>
              <a:t>El Input: Captura de flujo de datos (todo lo que el usuario digite)</a:t>
            </a:r>
          </a:p>
          <a:p>
            <a:r>
              <a:rPr lang="es-CO" sz="2400" dirty="0" err="1"/>
              <a:t>Buffered</a:t>
            </a:r>
            <a:r>
              <a:rPr lang="es-CO" sz="2400" dirty="0"/>
              <a:t>; Almacenamiento temporal.</a:t>
            </a:r>
          </a:p>
          <a:p>
            <a:endParaRPr lang="es-CO" sz="2400" dirty="0"/>
          </a:p>
          <a:p>
            <a:r>
              <a:rPr lang="es-CO" sz="2400" dirty="0"/>
              <a:t>Dentro del paquete IO se encuentran los </a:t>
            </a:r>
            <a:r>
              <a:rPr lang="es-CO" sz="2400" dirty="0" err="1"/>
              <a:t>Trycatch</a:t>
            </a:r>
            <a:r>
              <a:rPr lang="es-CO" sz="2400" dirty="0"/>
              <a:t> (se encargan de hacer el proceso de verificación de la entrada o salida de información.</a:t>
            </a:r>
          </a:p>
          <a:p>
            <a:endParaRPr lang="es-CO" sz="2400" dirty="0"/>
          </a:p>
          <a:p>
            <a:endParaRPr lang="es-CO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85725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ESTRUCTURA DE UN PROGRAMA.</a:t>
            </a:r>
          </a:p>
          <a:p>
            <a:endParaRPr lang="es-CO" sz="2400" b="1" dirty="0"/>
          </a:p>
          <a:p>
            <a:r>
              <a:rPr lang="es-CO" sz="2400" b="1" dirty="0"/>
              <a:t>	</a:t>
            </a:r>
            <a:r>
              <a:rPr lang="es-CO" sz="2400" b="1" dirty="0" err="1"/>
              <a:t>Import</a:t>
            </a:r>
            <a:r>
              <a:rPr lang="es-CO" sz="2400" b="1" dirty="0"/>
              <a:t>: </a:t>
            </a:r>
            <a:r>
              <a:rPr lang="es-CO" sz="2400" dirty="0"/>
              <a:t>Preprocesadores : </a:t>
            </a:r>
            <a:r>
              <a:rPr lang="es-CO" sz="2400" dirty="0" err="1"/>
              <a:t>import</a:t>
            </a:r>
            <a:r>
              <a:rPr lang="es-CO" sz="2400" dirty="0"/>
              <a:t>  java.io.*;</a:t>
            </a:r>
          </a:p>
          <a:p>
            <a:r>
              <a:rPr lang="es-CO" sz="2400" dirty="0"/>
              <a:t>	</a:t>
            </a:r>
            <a:r>
              <a:rPr lang="es-CO" sz="2400" b="1" dirty="0" err="1"/>
              <a:t>Public</a:t>
            </a:r>
            <a:r>
              <a:rPr lang="es-CO" sz="2400" b="1" dirty="0"/>
              <a:t>:  </a:t>
            </a:r>
            <a:r>
              <a:rPr lang="es-CO" sz="2400" dirty="0"/>
              <a:t>Modificador o ambiente: </a:t>
            </a:r>
          </a:p>
          <a:p>
            <a:r>
              <a:rPr lang="es-CO" sz="2400" b="1" dirty="0"/>
              <a:t>				         </a:t>
            </a:r>
            <a:r>
              <a:rPr lang="es-CO" sz="2400" dirty="0" err="1"/>
              <a:t>public</a:t>
            </a:r>
            <a:r>
              <a:rPr lang="es-CO" sz="2400" dirty="0"/>
              <a:t> </a:t>
            </a:r>
            <a:r>
              <a:rPr lang="es-CO" sz="2400" dirty="0" err="1"/>
              <a:t>class</a:t>
            </a:r>
            <a:r>
              <a:rPr lang="es-CO" sz="2400" dirty="0"/>
              <a:t> ejer1</a:t>
            </a:r>
          </a:p>
          <a:p>
            <a:r>
              <a:rPr lang="es-CO" sz="2400" b="1" dirty="0"/>
              <a:t>				          </a:t>
            </a:r>
            <a:r>
              <a:rPr lang="es-CO" sz="2400" dirty="0"/>
              <a:t>{</a:t>
            </a:r>
          </a:p>
          <a:p>
            <a:endParaRPr lang="es-CO" sz="2400" b="1" dirty="0"/>
          </a:p>
          <a:p>
            <a:r>
              <a:rPr lang="es-CO" sz="2400" b="1" dirty="0"/>
              <a:t>	La clase: </a:t>
            </a:r>
            <a:r>
              <a:rPr lang="es-CO" sz="2400" b="1" dirty="0" err="1"/>
              <a:t>Object</a:t>
            </a:r>
            <a:r>
              <a:rPr lang="es-CO" sz="2400" b="1" dirty="0"/>
              <a:t>  (</a:t>
            </a:r>
            <a:r>
              <a:rPr lang="es-CO" sz="2400" dirty="0"/>
              <a:t>Se repite)</a:t>
            </a:r>
          </a:p>
          <a:p>
            <a:r>
              <a:rPr lang="es-CO" sz="2400" b="1" dirty="0"/>
              <a:t> 		     </a:t>
            </a:r>
            <a:r>
              <a:rPr lang="es-CO" sz="2400" b="1" dirty="0" err="1"/>
              <a:t>Static</a:t>
            </a:r>
            <a:r>
              <a:rPr lang="es-CO" sz="2400" b="1" dirty="0"/>
              <a:t>  (</a:t>
            </a:r>
            <a:r>
              <a:rPr lang="es-CO" sz="2400" dirty="0"/>
              <a:t>no se repite)</a:t>
            </a:r>
          </a:p>
          <a:p>
            <a:endParaRPr lang="es-CO" sz="2400" b="1" dirty="0"/>
          </a:p>
          <a:p>
            <a:r>
              <a:rPr lang="es-CO" sz="2400" b="1" dirty="0"/>
              <a:t>		    </a:t>
            </a:r>
            <a:r>
              <a:rPr lang="es-CO" sz="2400" b="1" dirty="0" err="1"/>
              <a:t>public</a:t>
            </a:r>
            <a:r>
              <a:rPr lang="es-CO" sz="2400" b="1" dirty="0"/>
              <a:t> </a:t>
            </a:r>
            <a:r>
              <a:rPr lang="es-CO" sz="2400" b="1" dirty="0" err="1"/>
              <a:t>static</a:t>
            </a:r>
            <a:r>
              <a:rPr lang="es-CO" sz="2400" b="1" dirty="0"/>
              <a:t> </a:t>
            </a:r>
            <a:r>
              <a:rPr lang="es-CO" sz="2400" b="1" dirty="0" err="1"/>
              <a:t>void</a:t>
            </a:r>
            <a:r>
              <a:rPr lang="es-CO" sz="2400" b="1" dirty="0"/>
              <a:t> </a:t>
            </a:r>
            <a:r>
              <a:rPr lang="es-CO" sz="2400" b="1" dirty="0" err="1"/>
              <a:t>main</a:t>
            </a:r>
            <a:r>
              <a:rPr lang="es-CO" sz="2400" b="1" dirty="0"/>
              <a:t>( </a:t>
            </a:r>
            <a:r>
              <a:rPr lang="es-CO" sz="2400" b="1" dirty="0" err="1"/>
              <a:t>String</a:t>
            </a:r>
            <a:r>
              <a:rPr lang="es-CO" sz="2400" b="1" dirty="0"/>
              <a:t> [] </a:t>
            </a:r>
            <a:r>
              <a:rPr lang="es-CO" sz="2400" b="1" dirty="0" err="1"/>
              <a:t>arg</a:t>
            </a:r>
            <a:r>
              <a:rPr lang="es-CO" sz="2400" b="1" dirty="0"/>
              <a:t>)</a:t>
            </a:r>
          </a:p>
          <a:p>
            <a:r>
              <a:rPr lang="es-CO" sz="2400" b="1" dirty="0"/>
              <a:t>		      {</a:t>
            </a:r>
          </a:p>
          <a:p>
            <a:r>
              <a:rPr lang="es-CO" sz="2400" b="1" dirty="0"/>
              <a:t>Nota: </a:t>
            </a:r>
            <a:r>
              <a:rPr lang="es-CO" sz="2400" dirty="0"/>
              <a:t>Las clases tienen unos atributos y métodos. Los atributos pueden ser globales o locales.</a:t>
            </a:r>
            <a:endParaRPr lang="es-CO" sz="2400" b="1" dirty="0"/>
          </a:p>
          <a:p>
            <a:endParaRPr lang="es-CO" sz="2400" b="1" dirty="0"/>
          </a:p>
          <a:p>
            <a:endParaRPr lang="es-CO" sz="2400" dirty="0"/>
          </a:p>
          <a:p>
            <a:endParaRPr lang="es-CO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1547891"/>
            <a:ext cx="85725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ESTRUCTURA DE UN MÉTODO:</a:t>
            </a:r>
          </a:p>
          <a:p>
            <a:endParaRPr lang="es-CO" sz="2400" b="1" dirty="0"/>
          </a:p>
          <a:p>
            <a:r>
              <a:rPr lang="es-CO" sz="2400" b="1" dirty="0"/>
              <a:t>	Ambiente: </a:t>
            </a:r>
            <a:r>
              <a:rPr lang="es-CO" sz="2400" dirty="0" err="1"/>
              <a:t>Public</a:t>
            </a:r>
            <a:endParaRPr lang="es-CO" sz="2400" dirty="0"/>
          </a:p>
          <a:p>
            <a:r>
              <a:rPr lang="es-CO" sz="2400" dirty="0"/>
              <a:t>	</a:t>
            </a:r>
            <a:r>
              <a:rPr lang="es-CO" sz="2400" b="1" dirty="0"/>
              <a:t>Tipo de clase: </a:t>
            </a:r>
            <a:r>
              <a:rPr lang="es-CO" sz="2400" dirty="0" err="1"/>
              <a:t>Static</a:t>
            </a:r>
            <a:r>
              <a:rPr lang="es-CO" sz="2400" dirty="0"/>
              <a:t>    u   </a:t>
            </a:r>
            <a:r>
              <a:rPr lang="es-CO" sz="2400" dirty="0" err="1"/>
              <a:t>Object</a:t>
            </a:r>
            <a:endParaRPr lang="es-CO" sz="2400" dirty="0"/>
          </a:p>
          <a:p>
            <a:r>
              <a:rPr lang="es-CO" sz="2400" dirty="0"/>
              <a:t>	</a:t>
            </a:r>
            <a:r>
              <a:rPr lang="es-CO" sz="2400" b="1" dirty="0"/>
              <a:t>Tipo dato retorno:</a:t>
            </a:r>
            <a:r>
              <a:rPr lang="es-CO" sz="2400" dirty="0"/>
              <a:t> </a:t>
            </a:r>
            <a:r>
              <a:rPr lang="es-CO" sz="2400" dirty="0" err="1"/>
              <a:t>Void</a:t>
            </a:r>
            <a:r>
              <a:rPr lang="es-CO" sz="2400" dirty="0"/>
              <a:t>, </a:t>
            </a:r>
            <a:r>
              <a:rPr lang="es-CO" sz="2400" dirty="0" err="1"/>
              <a:t>Int</a:t>
            </a:r>
            <a:r>
              <a:rPr lang="es-CO" sz="2400" dirty="0"/>
              <a:t> (</a:t>
            </a:r>
            <a:r>
              <a:rPr lang="es-CO" sz="2400" dirty="0" err="1"/>
              <a:t>void</a:t>
            </a:r>
            <a:r>
              <a:rPr lang="es-CO" sz="2400" dirty="0"/>
              <a:t> = retorno, vacío)</a:t>
            </a:r>
          </a:p>
          <a:p>
            <a:r>
              <a:rPr lang="es-CO" sz="2400" dirty="0"/>
              <a:t>             </a:t>
            </a:r>
            <a:r>
              <a:rPr lang="es-CO" sz="2400" b="1" dirty="0"/>
              <a:t>Nombre método: </a:t>
            </a:r>
            <a:r>
              <a:rPr lang="es-CO" sz="2400" dirty="0" err="1"/>
              <a:t>Main</a:t>
            </a:r>
            <a:r>
              <a:rPr lang="es-CO" sz="2400" dirty="0"/>
              <a:t>, </a:t>
            </a:r>
            <a:r>
              <a:rPr lang="es-CO" sz="2400" dirty="0" err="1"/>
              <a:t>Paint</a:t>
            </a:r>
            <a:r>
              <a:rPr lang="es-CO" sz="2400" dirty="0"/>
              <a:t>, </a:t>
            </a:r>
            <a:r>
              <a:rPr lang="es-CO" sz="2400" dirty="0" err="1"/>
              <a:t>Init</a:t>
            </a:r>
            <a:r>
              <a:rPr lang="es-CO" sz="2400" dirty="0"/>
              <a:t>, </a:t>
            </a:r>
            <a:r>
              <a:rPr lang="es-CO" sz="2400" dirty="0" err="1"/>
              <a:t>Start</a:t>
            </a:r>
            <a:endParaRPr lang="es-CO" sz="2400" dirty="0"/>
          </a:p>
          <a:p>
            <a:r>
              <a:rPr lang="es-CO" sz="2400" b="1" dirty="0"/>
              <a:t>Donde:</a:t>
            </a:r>
          </a:p>
          <a:p>
            <a:r>
              <a:rPr lang="es-CO" sz="2400" dirty="0" err="1"/>
              <a:t>Main</a:t>
            </a:r>
            <a:r>
              <a:rPr lang="es-CO" sz="2400" dirty="0"/>
              <a:t>: programas o procedimientos.</a:t>
            </a:r>
          </a:p>
          <a:p>
            <a:r>
              <a:rPr lang="es-CO" sz="2400" dirty="0"/>
              <a:t>Los otros 3 (visores)</a:t>
            </a:r>
          </a:p>
          <a:p>
            <a:r>
              <a:rPr lang="es-CO" sz="2400" b="1" dirty="0"/>
              <a:t>				</a:t>
            </a:r>
          </a:p>
          <a:p>
            <a:endParaRPr lang="es-CO" sz="2400" dirty="0"/>
          </a:p>
          <a:p>
            <a:endParaRPr lang="es-CO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857232"/>
            <a:ext cx="8572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PALABRAS RESERVADAS:</a:t>
            </a:r>
          </a:p>
          <a:p>
            <a:r>
              <a:rPr lang="es-CO" sz="2400" dirty="0" err="1"/>
              <a:t>Static</a:t>
            </a:r>
            <a:r>
              <a:rPr lang="es-CO" sz="2400" dirty="0"/>
              <a:t>, </a:t>
            </a:r>
            <a:r>
              <a:rPr lang="es-CO" sz="2400" dirty="0" err="1"/>
              <a:t>int</a:t>
            </a:r>
            <a:r>
              <a:rPr lang="es-CO" sz="2400" dirty="0"/>
              <a:t>, </a:t>
            </a:r>
            <a:r>
              <a:rPr lang="es-CO" sz="2400" dirty="0" err="1"/>
              <a:t>void</a:t>
            </a:r>
            <a:r>
              <a:rPr lang="es-CO" sz="2400" dirty="0"/>
              <a:t>, </a:t>
            </a:r>
            <a:r>
              <a:rPr lang="es-CO" sz="2400" dirty="0" err="1"/>
              <a:t>float</a:t>
            </a:r>
            <a:r>
              <a:rPr lang="es-CO" sz="2400" dirty="0"/>
              <a:t>, </a:t>
            </a:r>
            <a:r>
              <a:rPr lang="es-CO" sz="2400" dirty="0" err="1"/>
              <a:t>String</a:t>
            </a:r>
            <a:r>
              <a:rPr lang="es-CO" sz="2400" dirty="0"/>
              <a:t>, </a:t>
            </a:r>
            <a:r>
              <a:rPr lang="es-CO" sz="2400" dirty="0" err="1"/>
              <a:t>System</a:t>
            </a:r>
            <a:r>
              <a:rPr lang="es-CO" sz="2400" dirty="0"/>
              <a:t>, </a:t>
            </a:r>
            <a:r>
              <a:rPr lang="es-CO" sz="2400" dirty="0" err="1"/>
              <a:t>out</a:t>
            </a:r>
            <a:r>
              <a:rPr lang="es-CO" sz="2400" dirty="0"/>
              <a:t>, </a:t>
            </a:r>
            <a:r>
              <a:rPr lang="es-CO" sz="2400" dirty="0" err="1"/>
              <a:t>cast</a:t>
            </a:r>
            <a:r>
              <a:rPr lang="es-CO" sz="2400" dirty="0"/>
              <a:t>, </a:t>
            </a:r>
            <a:r>
              <a:rPr lang="es-CO" sz="2400" dirty="0" err="1"/>
              <a:t>operator</a:t>
            </a:r>
            <a:r>
              <a:rPr lang="es-CO" sz="2400" dirty="0"/>
              <a:t>, </a:t>
            </a:r>
            <a:r>
              <a:rPr lang="es-CO" sz="2400" dirty="0" err="1"/>
              <a:t>future</a:t>
            </a:r>
            <a:r>
              <a:rPr lang="es-CO" sz="2400" dirty="0"/>
              <a:t>,</a:t>
            </a:r>
          </a:p>
          <a:p>
            <a:r>
              <a:rPr lang="es-CO" sz="2400" dirty="0" err="1"/>
              <a:t>Outer</a:t>
            </a:r>
            <a:r>
              <a:rPr lang="es-CO" sz="2400" dirty="0"/>
              <a:t>, </a:t>
            </a:r>
            <a:r>
              <a:rPr lang="es-CO" sz="2400" dirty="0" err="1"/>
              <a:t>generic</a:t>
            </a:r>
            <a:r>
              <a:rPr lang="es-CO" sz="2400" dirty="0"/>
              <a:t>, </a:t>
            </a:r>
            <a:r>
              <a:rPr lang="es-CO" sz="2400" dirty="0" err="1"/>
              <a:t>rest</a:t>
            </a:r>
            <a:r>
              <a:rPr lang="es-CO" sz="2400" dirty="0"/>
              <a:t>, </a:t>
            </a:r>
            <a:r>
              <a:rPr lang="es-CO" sz="2400" dirty="0" err="1"/>
              <a:t>inner</a:t>
            </a:r>
            <a:r>
              <a:rPr lang="es-CO" sz="2400" dirty="0"/>
              <a:t>, </a:t>
            </a:r>
            <a:r>
              <a:rPr lang="es-CO" sz="2400" dirty="0" err="1"/>
              <a:t>var</a:t>
            </a:r>
            <a:endParaRPr lang="es-CO" sz="2400" dirty="0"/>
          </a:p>
          <a:p>
            <a:r>
              <a:rPr lang="es-CO" sz="2400" b="1" dirty="0"/>
              <a:t>Donde:</a:t>
            </a:r>
          </a:p>
          <a:p>
            <a:r>
              <a:rPr lang="es-CO" sz="2400" dirty="0" err="1"/>
              <a:t>System</a:t>
            </a:r>
            <a:r>
              <a:rPr lang="es-CO" sz="2400" dirty="0"/>
              <a:t>:  Es la clase perteneciente al paquete </a:t>
            </a:r>
            <a:r>
              <a:rPr lang="es-CO" sz="2400" dirty="0" err="1"/>
              <a:t>lang</a:t>
            </a:r>
            <a:r>
              <a:rPr lang="es-CO" sz="2400" dirty="0"/>
              <a:t>.</a:t>
            </a:r>
          </a:p>
          <a:p>
            <a:r>
              <a:rPr lang="es-CO" sz="2400" dirty="0" err="1"/>
              <a:t>Out</a:t>
            </a:r>
            <a:r>
              <a:rPr lang="es-CO" sz="2400" dirty="0"/>
              <a:t>:  Ya está dentro de </a:t>
            </a:r>
            <a:r>
              <a:rPr lang="es-CO" sz="2400" dirty="0" err="1"/>
              <a:t>System</a:t>
            </a:r>
            <a:r>
              <a:rPr lang="es-CO" sz="2400" dirty="0"/>
              <a:t>.</a:t>
            </a:r>
          </a:p>
          <a:p>
            <a:r>
              <a:rPr lang="es-CO" sz="2400" dirty="0" err="1"/>
              <a:t>Println</a:t>
            </a:r>
            <a:r>
              <a:rPr lang="es-CO" sz="2400" dirty="0"/>
              <a:t>: método</a:t>
            </a:r>
          </a:p>
          <a:p>
            <a:r>
              <a:rPr lang="es-CO" sz="2400" dirty="0"/>
              <a:t>	Donde:</a:t>
            </a:r>
          </a:p>
          <a:p>
            <a:r>
              <a:rPr lang="es-CO" sz="2400" dirty="0"/>
              <a:t>     		  </a:t>
            </a:r>
            <a:r>
              <a:rPr lang="es-CO" sz="2400" dirty="0" err="1"/>
              <a:t>println</a:t>
            </a:r>
            <a:r>
              <a:rPr lang="es-CO" sz="2400" dirty="0"/>
              <a:t>= salto de fila</a:t>
            </a:r>
          </a:p>
          <a:p>
            <a:endParaRPr lang="es-CO" sz="2400" dirty="0"/>
          </a:p>
          <a:p>
            <a:endParaRPr lang="es-CO" sz="2400" dirty="0"/>
          </a:p>
          <a:p>
            <a:r>
              <a:rPr lang="es-CO" sz="2400" b="1" dirty="0"/>
              <a:t>LITERALES</a:t>
            </a:r>
            <a:r>
              <a:rPr lang="es-CO" sz="2400" dirty="0"/>
              <a:t>= tipos de elementos :que se pueden colocar en cualquier lugar del código.</a:t>
            </a:r>
            <a:r>
              <a:rPr lang="es-CO" sz="2400" b="1" dirty="0"/>
              <a:t>		</a:t>
            </a:r>
          </a:p>
          <a:p>
            <a:endParaRPr lang="es-CO" sz="2400" dirty="0"/>
          </a:p>
          <a:p>
            <a:endParaRPr lang="es-CO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928670"/>
            <a:ext cx="85725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ENTEROS:</a:t>
            </a:r>
          </a:p>
          <a:p>
            <a:r>
              <a:rPr lang="es-CO" sz="2400" b="1" dirty="0"/>
              <a:t>Byte= </a:t>
            </a:r>
            <a:r>
              <a:rPr lang="es-CO" sz="2400" dirty="0"/>
              <a:t>8 bit</a:t>
            </a:r>
          </a:p>
          <a:p>
            <a:r>
              <a:rPr lang="es-CO" sz="2400" b="1" dirty="0"/>
              <a:t>Short= </a:t>
            </a:r>
            <a:r>
              <a:rPr lang="es-CO" sz="2400" dirty="0"/>
              <a:t>16 bit</a:t>
            </a:r>
          </a:p>
          <a:p>
            <a:r>
              <a:rPr lang="es-CO" sz="2400" dirty="0" err="1"/>
              <a:t>Int</a:t>
            </a:r>
            <a:r>
              <a:rPr lang="es-CO" sz="2400" dirty="0"/>
              <a:t>= 32 bit</a:t>
            </a:r>
          </a:p>
          <a:p>
            <a:r>
              <a:rPr lang="es-CO" sz="2400" dirty="0"/>
              <a:t>Long= 64 bit</a:t>
            </a:r>
          </a:p>
          <a:p>
            <a:endParaRPr lang="es-CO" sz="2400" b="1" dirty="0"/>
          </a:p>
          <a:p>
            <a:r>
              <a:rPr lang="es-CO" sz="2400" b="1" dirty="0"/>
              <a:t>REALES EN COMA FLOTANTE:</a:t>
            </a:r>
          </a:p>
          <a:p>
            <a:r>
              <a:rPr lang="es-CO" sz="2400" dirty="0" err="1"/>
              <a:t>float</a:t>
            </a:r>
            <a:r>
              <a:rPr lang="es-CO" sz="2400" dirty="0"/>
              <a:t> = 32 bits</a:t>
            </a:r>
          </a:p>
          <a:p>
            <a:r>
              <a:rPr lang="es-CO" sz="2400" dirty="0" err="1"/>
              <a:t>double</a:t>
            </a:r>
            <a:r>
              <a:rPr lang="es-CO" sz="2400" dirty="0"/>
              <a:t> = 64 bit</a:t>
            </a:r>
          </a:p>
          <a:p>
            <a:endParaRPr lang="es-CO" sz="2400" dirty="0"/>
          </a:p>
          <a:p>
            <a:r>
              <a:rPr lang="es-CO" sz="2400" b="1" dirty="0"/>
              <a:t>BOOLEANOS</a:t>
            </a:r>
            <a:br>
              <a:rPr lang="es-CO" sz="2400" b="1" dirty="0"/>
            </a:br>
            <a:r>
              <a:rPr lang="es-CO" sz="2400" dirty="0"/>
              <a:t>True = valor verdadero</a:t>
            </a:r>
          </a:p>
          <a:p>
            <a:r>
              <a:rPr lang="es-CO" sz="2400" dirty="0"/>
              <a:t>False= valor falso</a:t>
            </a:r>
          </a:p>
          <a:p>
            <a:endParaRPr lang="es-CO" sz="2400" dirty="0"/>
          </a:p>
          <a:p>
            <a:endParaRPr lang="es-CO" sz="2400" dirty="0"/>
          </a:p>
          <a:p>
            <a:br>
              <a:rPr lang="es-CO" sz="2400" dirty="0"/>
            </a:br>
            <a:endParaRPr lang="es-CO" sz="2400" dirty="0"/>
          </a:p>
          <a:p>
            <a:r>
              <a:rPr lang="es-CO" sz="2400" b="1" dirty="0"/>
              <a:t>				</a:t>
            </a:r>
          </a:p>
          <a:p>
            <a:endParaRPr lang="es-CO" sz="2400" dirty="0"/>
          </a:p>
          <a:p>
            <a:endParaRPr lang="es-CO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714612" y="292222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Arial Black" pitchFamily="34" charset="0"/>
                <a:cs typeface="Aharoni" pitchFamily="2" charset="-79"/>
              </a:rPr>
              <a:t>JAVA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1405015"/>
            <a:ext cx="85725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/>
              <a:t>CARACTER:</a:t>
            </a:r>
          </a:p>
          <a:p>
            <a:r>
              <a:rPr lang="es-CO" sz="2400" dirty="0"/>
              <a:t>\t     \u</a:t>
            </a:r>
          </a:p>
          <a:p>
            <a:endParaRPr lang="es-CO" sz="2400" dirty="0"/>
          </a:p>
          <a:p>
            <a:r>
              <a:rPr lang="es-CO" sz="2400" b="1" dirty="0"/>
              <a:t>CADENA: ”</a:t>
            </a:r>
            <a:r>
              <a:rPr lang="es-CO" sz="2400" dirty="0"/>
              <a:t>Aprendiendo java”</a:t>
            </a:r>
            <a:endParaRPr lang="es-CO" sz="2400" b="1" dirty="0"/>
          </a:p>
          <a:p>
            <a:endParaRPr lang="es-CO" sz="2400" dirty="0"/>
          </a:p>
          <a:p>
            <a:r>
              <a:rPr lang="es-CO" sz="2400" b="1" dirty="0"/>
              <a:t>BOOLEANOS</a:t>
            </a:r>
            <a:br>
              <a:rPr lang="es-CO" sz="2400" b="1" dirty="0"/>
            </a:br>
            <a:r>
              <a:rPr lang="es-CO" sz="2400" dirty="0"/>
              <a:t>True = valor verdadero</a:t>
            </a:r>
          </a:p>
          <a:p>
            <a:r>
              <a:rPr lang="es-CO" sz="2400" dirty="0"/>
              <a:t>False= valor falso</a:t>
            </a:r>
          </a:p>
          <a:p>
            <a:endParaRPr lang="es-CO" sz="2400" dirty="0"/>
          </a:p>
          <a:p>
            <a:r>
              <a:rPr lang="es-CO" sz="2400" b="1" dirty="0"/>
              <a:t>OPERADORES:</a:t>
            </a:r>
          </a:p>
          <a:p>
            <a:r>
              <a:rPr lang="es-CO" sz="2400" b="1" dirty="0"/>
              <a:t>++, - -, !,*, +, &lt;&lt;,&lt;, &amp;, &amp;&amp;, ?:, =, [ ]. ~, /, -, &gt;&gt;, &gt;, ||, OP=, ( ), %,</a:t>
            </a:r>
          </a:p>
          <a:p>
            <a:r>
              <a:rPr lang="es-CO" sz="2400" b="1" dirty="0"/>
              <a:t>&gt;&gt;&gt;, &lt;=, &gt;=, ==, !=, |, *=, /=, %=, +=, -=</a:t>
            </a:r>
            <a:endParaRPr lang="es-CO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76</TotalTime>
  <Words>224</Words>
  <Application>Microsoft Office PowerPoint</Application>
  <PresentationFormat>Presentación en pantalla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Aharoni</vt:lpstr>
      <vt:lpstr>Arial Black</vt:lpstr>
      <vt:lpstr>Franklin Gothic Book</vt:lpstr>
      <vt:lpstr>Franklin Gothic Medium</vt:lpstr>
      <vt:lpstr>Wingdings 2</vt:lpstr>
      <vt:lpstr>Viajes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Yonfa</dc:creator>
  <cp:lastModifiedBy>Profesores Ciencias Basicias e Ingenieria 02</cp:lastModifiedBy>
  <cp:revision>10</cp:revision>
  <dcterms:created xsi:type="dcterms:W3CDTF">2017-09-01T01:15:16Z</dcterms:created>
  <dcterms:modified xsi:type="dcterms:W3CDTF">2019-03-23T12:05:52Z</dcterms:modified>
</cp:coreProperties>
</file>